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1" r:id="rId5"/>
  </p:sldMasterIdLst>
  <p:notesMasterIdLst>
    <p:notesMasterId r:id="rId18"/>
  </p:notesMasterIdLst>
  <p:sldIdLst>
    <p:sldId id="256" r:id="rId6"/>
    <p:sldId id="257" r:id="rId7"/>
    <p:sldId id="259" r:id="rId8"/>
    <p:sldId id="260" r:id="rId9"/>
    <p:sldId id="264" r:id="rId10"/>
    <p:sldId id="261" r:id="rId11"/>
    <p:sldId id="262" r:id="rId12"/>
    <p:sldId id="265" r:id="rId13"/>
    <p:sldId id="267" r:id="rId14"/>
    <p:sldId id="266" r:id="rId15"/>
    <p:sldId id="268" r:id="rId16"/>
    <p:sldId id="263" r:id="rId1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B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EA8478-D10F-40E5-B2AB-57352FB92166}" v="2" dt="2024-10-15T17:49:30.7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4"/>
    <p:restoredTop sz="75489" autoAdjust="0"/>
  </p:normalViewPr>
  <p:slideViewPr>
    <p:cSldViewPr snapToGrid="0" snapToObjects="1">
      <p:cViewPr varScale="1">
        <p:scale>
          <a:sx n="83" d="100"/>
          <a:sy n="83" d="100"/>
        </p:scale>
        <p:origin x="186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 Nienhuis" userId="2c6c04f1-77c7-44b5-a463-93386779ab63" providerId="ADAL" clId="{42EA8478-D10F-40E5-B2AB-57352FB92166}"/>
    <pc:docChg chg="custSel modSld">
      <pc:chgData name="Ben Nienhuis" userId="2c6c04f1-77c7-44b5-a463-93386779ab63" providerId="ADAL" clId="{42EA8478-D10F-40E5-B2AB-57352FB92166}" dt="2024-10-15T17:50:38.208" v="120" actId="1076"/>
      <pc:docMkLst>
        <pc:docMk/>
      </pc:docMkLst>
      <pc:sldChg chg="addSp delSp modSp mod">
        <pc:chgData name="Ben Nienhuis" userId="2c6c04f1-77c7-44b5-a463-93386779ab63" providerId="ADAL" clId="{42EA8478-D10F-40E5-B2AB-57352FB92166}" dt="2024-10-15T17:50:38.208" v="120" actId="1076"/>
        <pc:sldMkLst>
          <pc:docMk/>
          <pc:sldMk cId="3551290604" sldId="268"/>
        </pc:sldMkLst>
        <pc:spChg chg="add mod">
          <ac:chgData name="Ben Nienhuis" userId="2c6c04f1-77c7-44b5-a463-93386779ab63" providerId="ADAL" clId="{42EA8478-D10F-40E5-B2AB-57352FB92166}" dt="2024-10-15T17:50:38.208" v="120" actId="1076"/>
          <ac:spMkLst>
            <pc:docMk/>
            <pc:sldMk cId="3551290604" sldId="268"/>
            <ac:spMk id="9" creationId="{6F088253-1BB9-CC66-C6BF-9692F788FC0A}"/>
          </ac:spMkLst>
        </pc:spChg>
        <pc:picChg chg="del">
          <ac:chgData name="Ben Nienhuis" userId="2c6c04f1-77c7-44b5-a463-93386779ab63" providerId="ADAL" clId="{42EA8478-D10F-40E5-B2AB-57352FB92166}" dt="2024-10-15T17:48:30.522" v="0" actId="478"/>
          <ac:picMkLst>
            <pc:docMk/>
            <pc:sldMk cId="3551290604" sldId="268"/>
            <ac:picMk id="6" creationId="{00000000-0000-0000-0000-000000000000}"/>
          </ac:picMkLst>
        </pc:picChg>
        <pc:picChg chg="add mod">
          <ac:chgData name="Ben Nienhuis" userId="2c6c04f1-77c7-44b5-a463-93386779ab63" providerId="ADAL" clId="{42EA8478-D10F-40E5-B2AB-57352FB92166}" dt="2024-10-15T17:49:13.494" v="4" actId="1076"/>
          <ac:picMkLst>
            <pc:docMk/>
            <pc:sldMk cId="3551290604" sldId="268"/>
            <ac:picMk id="8" creationId="{2A6228E3-F74F-0056-BF8F-F659D9AEAD32}"/>
          </ac:picMkLst>
        </pc:picChg>
      </pc:sldChg>
    </pc:docChg>
  </pc:docChgLst>
  <pc:docChgLst>
    <pc:chgData name="Ben Nienhuis" userId="2c6c04f1-77c7-44b5-a463-93386779ab63" providerId="ADAL" clId="{6324DC9E-0CC4-4AF1-820F-65DFF5862E14}"/>
    <pc:docChg chg="custSel modSld">
      <pc:chgData name="Ben Nienhuis" userId="2c6c04f1-77c7-44b5-a463-93386779ab63" providerId="ADAL" clId="{6324DC9E-0CC4-4AF1-820F-65DFF5862E14}" dt="2022-09-21T18:16:38.153" v="17" actId="20577"/>
      <pc:docMkLst>
        <pc:docMk/>
      </pc:docMkLst>
      <pc:sldChg chg="addSp delSp modSp">
        <pc:chgData name="Ben Nienhuis" userId="2c6c04f1-77c7-44b5-a463-93386779ab63" providerId="ADAL" clId="{6324DC9E-0CC4-4AF1-820F-65DFF5862E14}" dt="2022-09-21T18:16:38.153" v="17" actId="20577"/>
        <pc:sldMkLst>
          <pc:docMk/>
          <pc:sldMk cId="3951853513" sldId="263"/>
        </pc:sldMkLst>
        <pc:spChg chg="mod">
          <ac:chgData name="Ben Nienhuis" userId="2c6c04f1-77c7-44b5-a463-93386779ab63" providerId="ADAL" clId="{6324DC9E-0CC4-4AF1-820F-65DFF5862E14}" dt="2022-09-21T18:16:38.153" v="17" actId="20577"/>
          <ac:spMkLst>
            <pc:docMk/>
            <pc:sldMk cId="3951853513" sldId="263"/>
            <ac:spMk id="3" creationId="{00000000-0000-0000-0000-000000000000}"/>
          </ac:spMkLst>
        </pc:spChg>
        <pc:picChg chg="del">
          <ac:chgData name="Ben Nienhuis" userId="2c6c04f1-77c7-44b5-a463-93386779ab63" providerId="ADAL" clId="{6324DC9E-0CC4-4AF1-820F-65DFF5862E14}" dt="2022-09-21T18:03:17.935" v="0" actId="478"/>
          <ac:picMkLst>
            <pc:docMk/>
            <pc:sldMk cId="3951853513" sldId="263"/>
            <ac:picMk id="6" creationId="{94DF7CFA-5837-43CD-A910-7650BE548F63}"/>
          </ac:picMkLst>
        </pc:picChg>
        <pc:picChg chg="add mod">
          <ac:chgData name="Ben Nienhuis" userId="2c6c04f1-77c7-44b5-a463-93386779ab63" providerId="ADAL" clId="{6324DC9E-0CC4-4AF1-820F-65DFF5862E14}" dt="2022-09-21T18:03:28.542" v="3" actId="14100"/>
          <ac:picMkLst>
            <pc:docMk/>
            <pc:sldMk cId="3951853513" sldId="263"/>
            <ac:picMk id="7" creationId="{DC8DC6D5-EBCE-49DF-A160-F4F912E1F98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087EF-0553-42DF-893A-91C634DE6385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0F0D5-052A-4191-8EA4-C346C2E573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3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675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969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docent kan bij deze sheet de verschillende onderdelen van de plant uitleggen met daarbij de functie.</a:t>
            </a:r>
          </a:p>
          <a:p>
            <a:r>
              <a:rPr lang="nl-NL" dirty="0"/>
              <a:t>Kelkbladeren: Beschermen de bloem</a:t>
            </a:r>
            <a:r>
              <a:rPr lang="nl-NL" baseline="0" dirty="0"/>
              <a:t> als deze nog in de knop zit.</a:t>
            </a:r>
          </a:p>
          <a:p>
            <a:r>
              <a:rPr lang="nl-NL" baseline="0" dirty="0"/>
              <a:t>Kroonbladeren: Vaak opvallend van kleur om insecten te lokken.</a:t>
            </a:r>
          </a:p>
          <a:p>
            <a:r>
              <a:rPr lang="nl-NL" baseline="0" dirty="0"/>
              <a:t>Meeldraden: Mannelijk voortplantingsorgaan.</a:t>
            </a:r>
          </a:p>
          <a:p>
            <a:r>
              <a:rPr lang="nl-NL" baseline="0" dirty="0"/>
              <a:t>Stamper: Vrouwelijk voortplantingsorgaan.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37012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7356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/>
              <a:t>Antwoord</a:t>
            </a:r>
            <a:r>
              <a:rPr lang="nl-NL" baseline="0"/>
              <a:t> B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2485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653616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133291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venir Book" charset="0"/>
                <a:ea typeface="Avenir Book" charset="0"/>
                <a:cs typeface="Avenir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0029" y="5296636"/>
            <a:ext cx="3252987" cy="92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9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084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108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137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6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00000">
            <a:off x="8745415" y="3750408"/>
            <a:ext cx="3680069" cy="368006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1pPr>
            <a:lvl2pPr marL="6858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2pPr>
            <a:lvl3pPr marL="11430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3pPr>
            <a:lvl4pPr marL="16002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4pPr>
            <a:lvl5pPr marL="20574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Kenniskiem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Hoofdstuk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6350"/>
            <a:ext cx="2743200" cy="36512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Kenniskiem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hoofdstuk</a:t>
            </a:r>
          </a:p>
        </p:txBody>
      </p:sp>
    </p:spTree>
    <p:extLst>
      <p:ext uri="{BB962C8B-B14F-4D97-AF65-F5344CB8AC3E}">
        <p14:creationId xmlns:p14="http://schemas.microsoft.com/office/powerpoint/2010/main" val="5868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22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20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47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0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13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77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34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FA54-F40C-8041-B70B-973F0B56D9B8}" type="datetimeFigureOut">
              <a:rPr lang="nl-NL" smtClean="0"/>
              <a:t>15-10-2024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12C79-C462-234E-A35C-93AED18ADB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24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2C0E-B441-429A-A2E5-A434B4231498}" type="datetimeFigureOut">
              <a:rPr lang="nl-NL" smtClean="0"/>
              <a:t>15-10-2024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45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049947"/>
            <a:ext cx="9144000" cy="1655762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8275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</a:t>
            </a:r>
            <a:r>
              <a:rPr lang="en-US" dirty="0" err="1"/>
              <a:t>Morfologische</a:t>
            </a:r>
            <a:r>
              <a:rPr lang="en-US" dirty="0"/>
              <a:t> </a:t>
            </a:r>
            <a:r>
              <a:rPr lang="en-US" dirty="0" err="1"/>
              <a:t>termen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Blad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0657" y="1690688"/>
            <a:ext cx="6072272" cy="455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872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2.4 </a:t>
            </a:r>
            <a:r>
              <a:rPr lang="en-US" dirty="0" err="1"/>
              <a:t>Morfologische</a:t>
            </a:r>
            <a:r>
              <a:rPr lang="en-US" dirty="0"/>
              <a:t> </a:t>
            </a:r>
            <a:r>
              <a:rPr lang="en-US" dirty="0" err="1"/>
              <a:t>termen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Groeiwijze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8" name="Afbeelding 7" descr="Afbeelding met Kinderkunst, tekening, clipart, illustratie&#10;&#10;Automatisch gegenereerde beschrijving">
            <a:extLst>
              <a:ext uri="{FF2B5EF4-FFF2-40B4-BE49-F238E27FC236}">
                <a16:creationId xmlns:a16="http://schemas.microsoft.com/office/drawing/2014/main" id="{2A6228E3-F74F-0056-BF8F-F659D9AEA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006" y="1461545"/>
            <a:ext cx="6981825" cy="4305300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6F088253-1BB9-CC66-C6BF-9692F788FC0A}"/>
              </a:ext>
            </a:extLst>
          </p:cNvPr>
          <p:cNvSpPr txBox="1"/>
          <p:nvPr/>
        </p:nvSpPr>
        <p:spPr>
          <a:xfrm>
            <a:off x="3306109" y="5459291"/>
            <a:ext cx="6331352" cy="347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DIN Condensed"/>
              </a:rPr>
              <a:t>Tweeslachtig        Eenslachtig                       Eenhuizig               Tweehuizig</a:t>
            </a:r>
          </a:p>
        </p:txBody>
      </p:sp>
    </p:spTree>
    <p:extLst>
      <p:ext uri="{BB962C8B-B14F-4D97-AF65-F5344CB8AC3E}">
        <p14:creationId xmlns:p14="http://schemas.microsoft.com/office/powerpoint/2010/main" val="3551290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Maak opdracht les 2</a:t>
            </a:r>
          </a:p>
          <a:p>
            <a:pPr marL="0" indent="0">
              <a:buNone/>
            </a:pPr>
            <a:r>
              <a:rPr lang="nl-NL" dirty="0"/>
              <a:t>In </a:t>
            </a:r>
            <a:r>
              <a:rPr lang="nl-NL"/>
              <a:t>je mailbox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DC8DC6D5-EBCE-49DF-A160-F4F912E1F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681037"/>
            <a:ext cx="5109116" cy="549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853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bloem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het </a:t>
            </a:r>
            <a:r>
              <a:rPr lang="en-US" dirty="0" err="1"/>
              <a:t>zaad</a:t>
            </a:r>
            <a:endParaRPr lang="en-US" dirty="0"/>
          </a:p>
          <a:p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en-US" dirty="0"/>
          </a:p>
          <a:p>
            <a:r>
              <a:rPr lang="en-US" dirty="0" err="1"/>
              <a:t>Morfologische</a:t>
            </a:r>
            <a:r>
              <a:rPr lang="en-US" dirty="0"/>
              <a:t> </a:t>
            </a:r>
            <a:r>
              <a:rPr lang="en-US" dirty="0" err="1"/>
              <a:t>termen</a:t>
            </a:r>
            <a:endParaRPr lang="en-US" dirty="0"/>
          </a:p>
          <a:p>
            <a:r>
              <a:rPr lang="en-US" dirty="0" err="1"/>
              <a:t>Verwerking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935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2.1 </a:t>
            </a:r>
            <a:r>
              <a:rPr lang="en-US" dirty="0" err="1"/>
              <a:t>Ori</a:t>
            </a:r>
            <a:r>
              <a:rPr lang="en-US" dirty="0" err="1">
                <a:latin typeface="DIN Condensed"/>
              </a:rPr>
              <a:t>ë</a:t>
            </a:r>
            <a:r>
              <a:rPr lang="en-US" dirty="0" err="1"/>
              <a:t>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Om met planten te kunnen werken, moet je weten hoe een plant gebouwd is en zich ontwikkelt.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Je moet de belangrijkste begrippen kennen om een goede communicatie over uitgangsmateriaal mogelijk te maken.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Deze </a:t>
            </a:r>
            <a:r>
              <a:rPr lang="nl-NL" dirty="0" err="1"/>
              <a:t>powerpoint</a:t>
            </a:r>
            <a:r>
              <a:rPr lang="nl-NL" dirty="0"/>
              <a:t> behandelt de belangrijkste begrippen.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385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 De </a:t>
            </a:r>
            <a:r>
              <a:rPr lang="en-US" dirty="0" err="1"/>
              <a:t>bloem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het </a:t>
            </a:r>
            <a:r>
              <a:rPr lang="en-US" dirty="0" err="1"/>
              <a:t>zaad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De bloemen zijn uitsluitend bedoeld voor de voortplanting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2369" y="2361319"/>
            <a:ext cx="5960374" cy="4470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682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2.2 De </a:t>
            </a:r>
            <a:r>
              <a:rPr lang="en-US" dirty="0" err="1"/>
              <a:t>bloem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het </a:t>
            </a:r>
            <a:r>
              <a:rPr lang="en-US" dirty="0" err="1"/>
              <a:t>zaad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manier van vermeerderen door middel van zaad noemen we </a:t>
            </a:r>
            <a:r>
              <a:rPr lang="nl-NL" b="1" dirty="0"/>
              <a:t>generatieve vermeerdering</a:t>
            </a:r>
            <a:r>
              <a:rPr lang="nl-NL" dirty="0"/>
              <a:t>.</a:t>
            </a:r>
          </a:p>
          <a:p>
            <a:r>
              <a:rPr lang="nl-NL" dirty="0"/>
              <a:t>Voordelen</a:t>
            </a:r>
          </a:p>
          <a:p>
            <a:pPr lvl="1"/>
            <a:r>
              <a:rPr lang="nl-NL" dirty="0"/>
              <a:t>Kans op overbrengen ziekten is kleiner</a:t>
            </a:r>
          </a:p>
          <a:p>
            <a:pPr lvl="1"/>
            <a:r>
              <a:rPr lang="nl-NL" dirty="0"/>
              <a:t>Zaden zijn goed te bewaren</a:t>
            </a:r>
          </a:p>
          <a:p>
            <a:r>
              <a:rPr lang="nl-NL" dirty="0"/>
              <a:t>Nadelen</a:t>
            </a:r>
          </a:p>
          <a:p>
            <a:pPr lvl="1"/>
            <a:r>
              <a:rPr lang="nl-NL" dirty="0"/>
              <a:t>Kiemplanten soms gevoelig voor ziekten en plagen</a:t>
            </a:r>
          </a:p>
          <a:p>
            <a:pPr lvl="1"/>
            <a:r>
              <a:rPr lang="nl-NL" dirty="0"/>
              <a:t>Er kunnen karakteristieke eigenschappen verloren gaan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3900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</a:t>
            </a:r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Vegetatieve vermeerdering</a:t>
            </a:r>
            <a:r>
              <a:rPr lang="nl-NL" dirty="0"/>
              <a:t>:</a:t>
            </a:r>
          </a:p>
          <a:p>
            <a:r>
              <a:rPr lang="nl-NL" dirty="0"/>
              <a:t>Voordelen</a:t>
            </a:r>
          </a:p>
          <a:p>
            <a:pPr lvl="1"/>
            <a:r>
              <a:rPr lang="nl-NL" dirty="0"/>
              <a:t>Erfelijk gezien zijn de planten gelijk aan elkaar</a:t>
            </a:r>
          </a:p>
          <a:p>
            <a:pPr lvl="1"/>
            <a:r>
              <a:rPr lang="nl-NL" dirty="0"/>
              <a:t>Sneller een grote plant</a:t>
            </a:r>
          </a:p>
          <a:p>
            <a:pPr lvl="1"/>
            <a:r>
              <a:rPr lang="nl-NL" dirty="0"/>
              <a:t>Mooiere en betere planten</a:t>
            </a:r>
          </a:p>
          <a:p>
            <a:r>
              <a:rPr lang="nl-NL" dirty="0"/>
              <a:t>Nadelen</a:t>
            </a:r>
          </a:p>
          <a:p>
            <a:pPr lvl="1"/>
            <a:r>
              <a:rPr lang="nl-NL" dirty="0"/>
              <a:t>Ziekten gaan mee van ouders naar nakomelingen</a:t>
            </a:r>
          </a:p>
          <a:p>
            <a:pPr lvl="1"/>
            <a:r>
              <a:rPr lang="nl-NL" dirty="0"/>
              <a:t>Arbeidsintensief </a:t>
            </a:r>
          </a:p>
          <a:p>
            <a:pPr lvl="1"/>
            <a:r>
              <a:rPr lang="nl-NL" dirty="0"/>
              <a:t>Vraagt veel ruimte 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7058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</a:t>
            </a:r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De bol</a:t>
            </a:r>
          </a:p>
          <a:p>
            <a:r>
              <a:rPr lang="nl-NL" dirty="0"/>
              <a:t>Bolschijf (gedrongen stengel)</a:t>
            </a:r>
          </a:p>
          <a:p>
            <a:r>
              <a:rPr lang="nl-NL" dirty="0"/>
              <a:t>Bolrokken (bladeren)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De plant gebruikt de bol voor </a:t>
            </a:r>
          </a:p>
          <a:p>
            <a:pPr marL="0" indent="0">
              <a:buNone/>
            </a:pPr>
            <a:r>
              <a:rPr lang="nl-NL" dirty="0"/>
              <a:t>opslag van water en voedingsstoffen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18692" y="2136389"/>
            <a:ext cx="4737674" cy="355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03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</a:t>
            </a:r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De knol</a:t>
            </a:r>
          </a:p>
          <a:p>
            <a:pPr marL="0" indent="0">
              <a:buNone/>
            </a:pPr>
            <a:r>
              <a:rPr lang="nl-NL" dirty="0"/>
              <a:t>Stengelknollen (fresia, aardappel)</a:t>
            </a:r>
          </a:p>
          <a:p>
            <a:r>
              <a:rPr lang="nl-NL" dirty="0"/>
              <a:t>Een stengeldeel is opgezwollen</a:t>
            </a:r>
          </a:p>
          <a:p>
            <a:r>
              <a:rPr lang="nl-NL" dirty="0"/>
              <a:t>Massief </a:t>
            </a:r>
          </a:p>
          <a:p>
            <a:r>
              <a:rPr lang="nl-NL" dirty="0"/>
              <a:t>Slapende ogen aan de zijkant</a:t>
            </a:r>
          </a:p>
          <a:p>
            <a:pPr marL="0" indent="0">
              <a:buNone/>
            </a:pPr>
            <a:r>
              <a:rPr lang="nl-NL" dirty="0"/>
              <a:t>Wortelknollen (dahlia)</a:t>
            </a:r>
          </a:p>
          <a:p>
            <a:r>
              <a:rPr lang="nl-NL" dirty="0"/>
              <a:t>Opgezwollen wortel</a:t>
            </a:r>
          </a:p>
          <a:p>
            <a:r>
              <a:rPr lang="nl-NL" dirty="0"/>
              <a:t>Geen slapende ogen</a:t>
            </a:r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59162" y="1662610"/>
            <a:ext cx="4158761" cy="415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137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2.3 </a:t>
            </a:r>
            <a:r>
              <a:rPr lang="en-US" dirty="0" err="1"/>
              <a:t>Bollen</a:t>
            </a:r>
            <a:r>
              <a:rPr lang="en-US" dirty="0"/>
              <a:t>, </a:t>
            </a:r>
            <a:r>
              <a:rPr lang="en-US" dirty="0" err="1"/>
              <a:t>knollen</a:t>
            </a:r>
            <a:r>
              <a:rPr lang="en-US" dirty="0"/>
              <a:t>, </a:t>
            </a:r>
            <a:r>
              <a:rPr lang="en-US" dirty="0" err="1"/>
              <a:t>scheuten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De scheut</a:t>
            </a:r>
          </a:p>
          <a:p>
            <a:r>
              <a:rPr lang="nl-NL" dirty="0"/>
              <a:t>Kun je vermeerderen doormiddel van stekken</a:t>
            </a:r>
          </a:p>
          <a:p>
            <a:r>
              <a:rPr lang="nl-NL" dirty="0"/>
              <a:t>Krachtige moerplant geeft krachtige stekken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Onderdelen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plant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64218" y="1400053"/>
            <a:ext cx="3145565" cy="520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44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1600" dirty="0" smtClean="0">
            <a:solidFill>
              <a:srgbClr val="1F9BDE"/>
            </a:solidFill>
            <a:latin typeface="DIN Condense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 Ontwikkelcentrum" id="{58AA8E0B-BC53-5947-8014-EFF79423B6D5}" vid="{65046F71-7F92-7648-9609-8E30722A779F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6" ma:contentTypeDescription="Een nieuw document maken." ma:contentTypeScope="" ma:versionID="7fe18b1a06a904c6259f887bdd1a399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0898b0b63e522cea48b096f21a662b8a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67EAB7-BE0E-4380-A83D-04298BBC92A3}">
  <ds:schemaRefs>
    <ds:schemaRef ds:uri="http://schemas.microsoft.com/office/2006/documentManagement/types"/>
    <ds:schemaRef ds:uri="http://purl.org/dc/terms/"/>
    <ds:schemaRef ds:uri="http://purl.org/dc/elements/1.1/"/>
    <ds:schemaRef ds:uri="82ac19c3-1cff-4f70-a585-2de21a3866ce"/>
    <ds:schemaRef ds:uri="http://schemas.openxmlformats.org/package/2006/metadata/core-properties"/>
    <ds:schemaRef ds:uri="915d7cad-3e71-4cea-95bb-ac32222adf06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84A3323-4E26-4005-84B6-DEC8A2452547}"/>
</file>

<file path=customXml/itemProps3.xml><?xml version="1.0" encoding="utf-8"?>
<ds:datastoreItem xmlns:ds="http://schemas.openxmlformats.org/officeDocument/2006/customXml" ds:itemID="{75DC0703-EB94-464A-9828-EEDA8BD0E81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Ontwikkelcentrum</Template>
  <TotalTime>24</TotalTime>
  <Words>439</Words>
  <Application>Microsoft Office PowerPoint</Application>
  <PresentationFormat>Breedbeeld</PresentationFormat>
  <Paragraphs>95</Paragraphs>
  <Slides>12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12</vt:i4>
      </vt:variant>
    </vt:vector>
  </HeadingPairs>
  <TitlesOfParts>
    <vt:vector size="20" baseType="lpstr">
      <vt:lpstr>Arial</vt:lpstr>
      <vt:lpstr>Avenir Book</vt:lpstr>
      <vt:lpstr>Calibri</vt:lpstr>
      <vt:lpstr>Calibri Light</vt:lpstr>
      <vt:lpstr>DIN Condensed</vt:lpstr>
      <vt:lpstr>Wingdings</vt:lpstr>
      <vt:lpstr>Office-thema</vt:lpstr>
      <vt:lpstr>Aangepast ontwerp</vt:lpstr>
      <vt:lpstr>Het groeien van planten</vt:lpstr>
      <vt:lpstr>2. Onderdelen van een plant</vt:lpstr>
      <vt:lpstr>2.1 Oriëntatie</vt:lpstr>
      <vt:lpstr>2.2 De bloem en het zaad</vt:lpstr>
      <vt:lpstr>2.2 De bloem en het zaad</vt:lpstr>
      <vt:lpstr>2.3 Bollen, knollen, scheuten</vt:lpstr>
      <vt:lpstr>2.3 Bollen, knollen, scheuten</vt:lpstr>
      <vt:lpstr>2.3 Bollen, knollen, scheuten</vt:lpstr>
      <vt:lpstr>2.3 Bollen, knollen, scheuten</vt:lpstr>
      <vt:lpstr>2.4 Morfologische termen</vt:lpstr>
      <vt:lpstr>2.4 Morfologische termen</vt:lpstr>
      <vt:lpstr>Opdracht</vt:lpstr>
    </vt:vector>
  </TitlesOfParts>
  <Company>Corporate Desktop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Marian Oskam</dc:creator>
  <cp:lastModifiedBy>Ben Nienhuis</cp:lastModifiedBy>
  <cp:revision>34</cp:revision>
  <dcterms:created xsi:type="dcterms:W3CDTF">2018-01-29T13:04:35Z</dcterms:created>
  <dcterms:modified xsi:type="dcterms:W3CDTF">2024-10-15T17:50:43Z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